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73470-922A-43A0-B5F7-31296D3B49A1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F203-6BF4-48E8-8CBE-A1B5ECFCE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CB8E7-5F57-4021-9B52-A3EB9C683065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0C31A-BCF0-4160-AD35-8BA86473C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0C31A-BCF0-4160-AD35-8BA86473C4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7A46-D157-4AB8-8271-896A867D300B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C77F-C335-4E06-A4AE-099DD0820D83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B09B-5E15-47A4-B547-C1CE6CD1EBB4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EFEF-3FD4-459A-AAEA-6B3DFB4EAFEB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356A-5268-4F55-81D2-FE1530C9F70A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04BF-0328-45F7-B68F-FE24C3E458CF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71CD-4B8E-473F-B8DD-E78D3A244C49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8010-DF0B-4D52-8200-B4E198A59566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7A89-2A67-40B3-A317-43989217E0A6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27F-25B1-4E43-B407-59A06D7CC670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14B7-3D1E-4215-A0E1-3E5D9E26BC57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0936-EA7A-482D-95A7-1F2731C65CC0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0A23-6E2B-446C-BE41-66FF1790B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dirty="0" smtClean="0"/>
              <a:t>Gear Systems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35788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Gear Trains</a:t>
            </a:r>
          </a:p>
          <a:p>
            <a:pPr marL="342900" indent="-342900">
              <a:buAutoNum type="arabicPeriod"/>
            </a:pPr>
            <a:r>
              <a:rPr lang="en-US" dirty="0" smtClean="0"/>
              <a:t>Chain-Sprocket systems</a:t>
            </a:r>
          </a:p>
          <a:p>
            <a:pPr marL="342900" indent="-342900">
              <a:buAutoNum type="arabicPeriod"/>
            </a:pPr>
            <a:r>
              <a:rPr lang="en-US" dirty="0" smtClean="0"/>
              <a:t>Worm and Worm-gear Systems</a:t>
            </a:r>
          </a:p>
          <a:p>
            <a:pPr marL="342900" indent="-342900">
              <a:buAutoNum type="arabicPeriod"/>
            </a:pPr>
            <a:r>
              <a:rPr lang="en-US" dirty="0" smtClean="0"/>
              <a:t>Friction-Gear (toothless)Systems</a:t>
            </a:r>
          </a:p>
          <a:p>
            <a:pPr marL="342900" indent="-342900">
              <a:buAutoNum type="arabicPeriod"/>
            </a:pPr>
            <a:r>
              <a:rPr lang="en-US" dirty="0" smtClean="0"/>
              <a:t>Belt and Pulley Systems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 115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p124</a:t>
            </a:r>
            <a:endParaRPr lang="en-US" dirty="0"/>
          </a:p>
        </p:txBody>
      </p:sp>
      <p:pic>
        <p:nvPicPr>
          <p:cNvPr id="5" name="Picture 4" descr="Pictur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838200"/>
            <a:ext cx="3505200" cy="25173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8382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</a:t>
            </a:r>
            <a:endParaRPr lang="en-US" dirty="0"/>
          </a:p>
        </p:txBody>
      </p:sp>
      <p:pic>
        <p:nvPicPr>
          <p:cNvPr id="7" name="Picture 6" descr="Picture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733800"/>
            <a:ext cx="3810000" cy="27068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3657600"/>
            <a:ext cx="68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533400"/>
            <a:ext cx="758111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u="sng" dirty="0" smtClean="0"/>
              <a:t>Gear Trains</a:t>
            </a:r>
            <a:r>
              <a:rPr lang="en-US" sz="2000" dirty="0" smtClean="0"/>
              <a:t>: two or more toothed gears that mesh with each other; </a:t>
            </a:r>
          </a:p>
          <a:p>
            <a:pPr marL="342900" indent="-342900"/>
            <a:r>
              <a:rPr lang="en-US" sz="2000" dirty="0" smtClean="0"/>
              <a:t>includes gear boxes that we’ve already studied.</a:t>
            </a:r>
          </a:p>
          <a:p>
            <a:endParaRPr lang="en-US" dirty="0"/>
          </a:p>
        </p:txBody>
      </p:sp>
      <p:pic>
        <p:nvPicPr>
          <p:cNvPr id="9" name="Picture 8" descr="geartrain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133600"/>
            <a:ext cx="3980744" cy="2133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1600200"/>
            <a:ext cx="536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Example 1</a:t>
            </a:r>
            <a:r>
              <a:rPr lang="en-US" dirty="0" smtClean="0"/>
              <a:t>: Try to identify where these would be found.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449580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953000"/>
            <a:ext cx="5411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Example 2</a:t>
            </a:r>
            <a:r>
              <a:rPr lang="en-US" dirty="0" smtClean="0"/>
              <a:t>: Calculate the velocity ratio for the following.</a:t>
            </a:r>
          </a:p>
          <a:p>
            <a:r>
              <a:rPr lang="en-US" dirty="0" smtClean="0"/>
              <a:t>Note that the “driver” gear is the input.</a:t>
            </a:r>
            <a:endParaRPr lang="en-US" dirty="0"/>
          </a:p>
        </p:txBody>
      </p:sp>
      <p:pic>
        <p:nvPicPr>
          <p:cNvPr id="10242" name="Picture 2" descr="http://www.google.ca/url?source=imgres&amp;ct=img&amp;q=http://docs.engineeringtoolbox.com/documents/1374/gear-train-idler.png&amp;sa=X&amp;ei=JBmTTeWwFY3EgAfrj4ga&amp;ved=0CAQQ8wc&amp;usg=AFQjCNE1SudO30qt9h1-iH1TgbmDxW4d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733675" cy="1718666"/>
          </a:xfrm>
          <a:prstGeom prst="rect">
            <a:avLst/>
          </a:prstGeom>
          <a:noFill/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2. </a:t>
            </a:r>
            <a:r>
              <a:rPr lang="en-US" sz="2000" u="sng" dirty="0" smtClean="0"/>
              <a:t>Chain-Sprocket Systems</a:t>
            </a:r>
            <a:r>
              <a:rPr lang="en-US" sz="2000" dirty="0" smtClean="0"/>
              <a:t>: toothed gears connected by a chain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prock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133600"/>
            <a:ext cx="3171825" cy="2209800"/>
          </a:xfrm>
        </p:spPr>
      </p:pic>
      <p:sp>
        <p:nvSpPr>
          <p:cNvPr id="5" name="Rectangle 4"/>
          <p:cNvSpPr/>
          <p:nvPr/>
        </p:nvSpPr>
        <p:spPr>
          <a:xfrm>
            <a:off x="1447800" y="9144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1</a:t>
            </a:r>
            <a:r>
              <a:rPr lang="en-US" dirty="0" smtClean="0"/>
              <a:t>: What advantage does this system have over a gear train?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p117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3. 	</a:t>
            </a:r>
            <a:r>
              <a:rPr lang="en-US" sz="2000" u="sng" dirty="0" smtClean="0"/>
              <a:t>Worm&amp; Worm-gear System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	The input gear is a screw-like “worm”, and the output is one or more 	toothed gears known as worm-gears. It’s not reversible.</a:t>
            </a:r>
            <a:endParaRPr lang="en-US" sz="2000" dirty="0"/>
          </a:p>
        </p:txBody>
      </p:sp>
      <p:pic>
        <p:nvPicPr>
          <p:cNvPr id="4" name="Content Placeholder 3" descr="GI1_worm_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1676400"/>
            <a:ext cx="3457575" cy="3209925"/>
          </a:xfrm>
        </p:spPr>
      </p:pic>
      <p:sp>
        <p:nvSpPr>
          <p:cNvPr id="6" name="Rectangle 5"/>
          <p:cNvSpPr/>
          <p:nvPr/>
        </p:nvSpPr>
        <p:spPr>
          <a:xfrm>
            <a:off x="5257800" y="20574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1</a:t>
            </a:r>
            <a:r>
              <a:rPr lang="en-US" dirty="0" smtClean="0"/>
              <a:t>: Which part do you think turns very easily?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38862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2</a:t>
            </a:r>
            <a:r>
              <a:rPr lang="en-US" dirty="0" smtClean="0"/>
              <a:t>: If the velocity ratio is low, what can be said about the mechanical ratio?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p118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4. </a:t>
            </a:r>
            <a:r>
              <a:rPr lang="en-US" sz="2200" u="sng" dirty="0" smtClean="0"/>
              <a:t>Friction-Gear (toothless)Systems</a:t>
            </a:r>
            <a:r>
              <a:rPr lang="en-US" sz="2200" dirty="0" smtClean="0"/>
              <a:t>: like a gear train without the teeth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pic>
        <p:nvPicPr>
          <p:cNvPr id="4" name="Content Placeholder 3" descr="276F1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066800"/>
            <a:ext cx="2711335" cy="3529548"/>
          </a:xfrm>
        </p:spPr>
      </p:pic>
      <p:sp>
        <p:nvSpPr>
          <p:cNvPr id="5" name="Rectangle 4"/>
          <p:cNvSpPr/>
          <p:nvPr/>
        </p:nvSpPr>
        <p:spPr>
          <a:xfrm>
            <a:off x="533400" y="14478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1</a:t>
            </a:r>
            <a:r>
              <a:rPr lang="en-US" dirty="0" smtClean="0"/>
              <a:t>: The two wheels(‘gears”) are made out of iron. </a:t>
            </a:r>
          </a:p>
          <a:p>
            <a:r>
              <a:rPr lang="en-US" dirty="0" smtClean="0"/>
              <a:t>What makes them stick together?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p119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5. </a:t>
            </a:r>
            <a:r>
              <a:rPr lang="en-US" sz="2200" u="sng" dirty="0" smtClean="0"/>
              <a:t>Belt and Pulley Systems</a:t>
            </a:r>
            <a:r>
              <a:rPr lang="en-US" sz="2200" dirty="0" smtClean="0"/>
              <a:t>: has pulleys that include grooves that allow the belt to fit.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447800"/>
            <a:ext cx="3086100" cy="2170731"/>
          </a:xfrm>
        </p:spPr>
      </p:pic>
      <p:sp>
        <p:nvSpPr>
          <p:cNvPr id="5" name="Rectangle 4"/>
          <p:cNvSpPr/>
          <p:nvPr/>
        </p:nvSpPr>
        <p:spPr>
          <a:xfrm>
            <a:off x="1066800" y="1295400"/>
            <a:ext cx="205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1</a:t>
            </a:r>
            <a:r>
              <a:rPr lang="en-US" dirty="0" smtClean="0"/>
              <a:t>: What makes this system different from a chain-sprocket system?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41910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/>
              <a:t>Example 2</a:t>
            </a:r>
            <a:r>
              <a:rPr lang="en-US" dirty="0" smtClean="0"/>
              <a:t>: What is the mechanical ratio of this system? Velocity ratio?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 120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5" name="Content Placeholder 4" descr="Pictu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905000"/>
            <a:ext cx="2133600" cy="248553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1905000"/>
            <a:ext cx="45087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a) This is part of a snow blower.</a:t>
            </a:r>
          </a:p>
          <a:p>
            <a:pPr marL="342900" indent="-342900"/>
            <a:r>
              <a:rPr lang="en-US" dirty="0" smtClean="0"/>
              <a:t>What type of gear system is this?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/>
            <a:r>
              <a:rPr lang="en-US" dirty="0" smtClean="0"/>
              <a:t>b) Name the input. (what type of gear is this?)</a:t>
            </a:r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c) If you try to turn the chute manually, </a:t>
            </a:r>
          </a:p>
          <a:p>
            <a:pPr marL="342900" indent="-342900"/>
            <a:r>
              <a:rPr lang="en-US" dirty="0" smtClean="0"/>
              <a:t>why is that a bad idea?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09600"/>
            <a:ext cx="402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Which systems show the real motion? </a:t>
            </a:r>
            <a:endParaRPr lang="en-US" dirty="0"/>
          </a:p>
        </p:txBody>
      </p:sp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5213709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icture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514600"/>
            <a:ext cx="3371088" cy="207873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p123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762000"/>
            <a:ext cx="65089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a) Calculate the velocity(speed) ratio if the larger one is the input.</a:t>
            </a:r>
          </a:p>
          <a:p>
            <a:endParaRPr lang="en-US" dirty="0"/>
          </a:p>
          <a:p>
            <a:r>
              <a:rPr lang="en-US" dirty="0" smtClean="0"/>
              <a:t>b) What kind of systems are these, assuming no teeth on the gears?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324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Gear Systems</vt:lpstr>
      <vt:lpstr>Slide 2</vt:lpstr>
      <vt:lpstr>2. Chain-Sprocket Systems: toothed gears connected by a chain </vt:lpstr>
      <vt:lpstr>3.  Worm&amp; Worm-gear System:   The input gear is a screw-like “worm”, and the output is one or more  toothed gears known as worm-gears. It’s not reversible.</vt:lpstr>
      <vt:lpstr>4. Friction-Gear (toothless)Systems: like a gear train without the teeth  </vt:lpstr>
      <vt:lpstr>5. Belt and Pulley Systems: has pulleys that include grooves that allow the belt to fit. </vt:lpstr>
      <vt:lpstr>More Examples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Systems</dc:title>
  <dc:creator>emsb</dc:creator>
  <cp:lastModifiedBy>emsb</cp:lastModifiedBy>
  <cp:revision>26</cp:revision>
  <dcterms:created xsi:type="dcterms:W3CDTF">2011-03-30T11:38:21Z</dcterms:created>
  <dcterms:modified xsi:type="dcterms:W3CDTF">2011-04-14T14:37:29Z</dcterms:modified>
</cp:coreProperties>
</file>